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66" r:id="rId2"/>
    <p:sldId id="265" r:id="rId3"/>
    <p:sldId id="267" r:id="rId4"/>
    <p:sldId id="282" r:id="rId5"/>
    <p:sldId id="283" r:id="rId6"/>
    <p:sldId id="284" r:id="rId7"/>
    <p:sldId id="279" r:id="rId8"/>
    <p:sldId id="268" r:id="rId9"/>
    <p:sldId id="269" r:id="rId10"/>
    <p:sldId id="271" r:id="rId11"/>
    <p:sldId id="275" r:id="rId12"/>
    <p:sldId id="270" r:id="rId13"/>
    <p:sldId id="273" r:id="rId14"/>
    <p:sldId id="276" r:id="rId15"/>
    <p:sldId id="280" r:id="rId16"/>
    <p:sldId id="277" r:id="rId17"/>
    <p:sldId id="278" r:id="rId18"/>
    <p:sldId id="28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5"/>
    <p:restoredTop sz="93761"/>
  </p:normalViewPr>
  <p:slideViewPr>
    <p:cSldViewPr snapToGrid="0">
      <p:cViewPr varScale="1">
        <p:scale>
          <a:sx n="95" d="100"/>
          <a:sy n="95" d="100"/>
        </p:scale>
        <p:origin x="70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4FB11-9DAA-0447-BF7F-596486701049}" type="datetimeFigureOut">
              <a:rPr lang="en-US" smtClean="0"/>
              <a:t>1/8/26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023CC-3460-D043-9119-C4B10E8B8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89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1023CC-3460-D043-9119-C4B10E8B89D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88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D0B0-F92C-5700-F3D0-621FB9309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9C03E5-F11B-5E23-1633-67DDB060F5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3A545-6448-32C6-FAAD-40F7C878C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175580-39EA-8624-C637-92C10EEA4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34BFBE-3F18-4083-D254-6B6B38835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466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1047F-2C06-410B-0028-A5B44B4A1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8C0E31-0CF7-68AF-32B1-F1D5A913DD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9372EF-E3C7-4446-007F-D222FB835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D77C3E-F037-1040-D3F6-F98F8DCE0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42F0F8-9F7E-CF4E-B50D-1DD58F126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37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21767C-7E42-FBC7-DD67-B029D51126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2168DE-2181-63C9-791B-92F581CFB2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86F4BE-927A-54FC-408C-57EAFCDA4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4DEB13-74B1-7D9A-5F09-63578BD66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46115D-BD7E-CD05-82D2-56A97706A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918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89E04-198E-14D8-FF22-5698B3642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29CD7A-BCA6-55E8-5E7D-C6C76111F4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4AD5E0-CA4D-EED9-02E3-451475AD7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1D2E2-7058-D2EE-0BCE-A5AE31E1D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A30E6-FEE5-9831-FD23-93EF7BEE7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511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C5335-98EA-13FD-B2EB-77118BA6A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87C8E-B224-9AB8-8B4D-2F1E96655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C79AB-1B17-8B24-3394-5011B4146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7800-B8B7-6465-3388-86AE47DD6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FC4FE-90FE-E5CF-E873-F09E3BB33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960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0419D-A68D-A2D9-8155-F05987AC1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68B0C-BCE9-569A-99E2-52A8179FC5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E8791D-1064-52D6-8BE8-FEFC0072A0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B83895-CD69-5CFD-FCBE-4989B1EAD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E6CBB4-0AAE-68C9-C6C9-4FD3CF594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AED972-757A-2DDD-C399-04163DC3A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730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1064C-0D23-0A36-5891-62ECD7CE9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C368B9-8C99-C2A3-A35A-D1D5B28640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7AD7F9-6657-8A6D-06B3-85A90967E5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37B31A-8A91-E4F1-DED7-566856929F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3D246E-A07E-C067-1F77-71F267D07A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5C03FB-E65B-2EC1-848F-DEFEF69E0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85BDD4-57E1-D68B-1A82-EADE35A1C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54F0E5-B6E3-80C8-6322-55B1AD427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586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95B47-421F-5833-043F-341584815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B4AC9-0C44-1F3A-CC39-4C370822F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89F78C-AAB8-72F0-2D13-F1C862186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4494D-F3AE-5880-1E35-B2CDA3E5F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74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58E508-4BAF-9EC9-0564-EE7C207D4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700543-C8DB-9C60-9354-88711C196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337A8F-71BD-2410-054F-FC0BDD5E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945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D6D0D-D305-7632-ED9E-F1129323A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D1FAF9-AD15-57E2-49C9-B88F5229D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0B1DB1-6AC7-88B3-0CA8-3CFCB748E8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213612-9459-9B05-1C01-972F8B7EA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F65055-D717-C1C7-BA87-8C97697AB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27FA44-65B1-E2C2-3600-D3FD86FBE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84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4FC89-21F0-820F-0FF9-C4F10A5C9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B54AE2-F20C-0C2A-CF86-1BF960179E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D6464E-2EFE-F153-1B02-AA292FCE7C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3D2B0E-3DA9-B604-D6DF-A2F886C55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B98A11-EEFA-2058-D141-B9073FFAF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751750-0DFC-DE42-9232-A8A61DEAC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309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3874FE-B54F-7DBF-494E-18CCD1C53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22C9D9-783D-F34A-9C47-EC72895DC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9D238E-345D-D40F-E9FE-3453F283C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E2D15B-5BA2-0D46-ACF4-83C638453E64}" type="datetimeFigureOut">
              <a:rPr lang="en-US" smtClean="0"/>
              <a:t>1/8/26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AF8421-CF39-CFC2-F2A1-EC994B88E1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3FECFB-6B44-E37C-E7A2-C4084125A6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C480F9-0DBE-EF4E-AF7B-B21841877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877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24D3DD-AAC8-CA90-2F5F-AF2DD4E49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7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0F7AC4-8F5C-74A0-8220-3274491DE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654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1888D7-7A9B-F5AE-D188-91C826569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682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1000D0-462C-19A7-73F5-491CD30B1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763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1188EF-6C17-3B3E-39F3-B217764FE7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4012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DEA775-B29D-F63D-9E6D-565769390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1800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A8182E-D302-276A-445A-3A2BC0A32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5450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71CA8E-58BC-780C-C2C4-0C36EA058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089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66412D-DC41-9E3D-23C8-B7BF7AB0E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822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921424-B23F-7E57-05DA-6CB0248DA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3480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D31F3B-0AF4-0111-3DEC-C3FC4D9FC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6674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6B3217-13DF-A234-7375-04A3AD4BD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298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8D2F21-C00C-CE40-2633-3CAECAA34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538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556B9E-B453-03B6-9177-8CE52EBA8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218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126E3A-D8A8-C827-F3AA-15B3CE720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7677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23BD6E-FBD8-C5F8-AF88-770FB4142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6742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001CB7-3AE0-A346-7DA3-33A5B4454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469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603EBB-A5C8-EE75-43D6-B5769A1AF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2607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</Words>
  <Application>Microsoft Macintosh PowerPoint</Application>
  <PresentationFormat>Widescreen</PresentationFormat>
  <Paragraphs>1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</cp:revision>
  <dcterms:created xsi:type="dcterms:W3CDTF">2026-01-08T17:24:07Z</dcterms:created>
  <dcterms:modified xsi:type="dcterms:W3CDTF">2026-01-08T18:22:00Z</dcterms:modified>
</cp:coreProperties>
</file>